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Ut Zunneke Wonen 45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Meerssen · 6231 HJ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60542985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 Zunneke Wonen 45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78.9%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6.1%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Ut Zunneke Wonen 45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2026-04-18T02:11:47Z</dcterms:created>
  <dcterms:modified xsi:type="dcterms:W3CDTF">2026-04-18T02:11:47Z</dcterms:modified>
</cp:coreProperties>
</file>