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ZorgWiel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Mortel · 5425 PH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60464011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ZorgWiel is actief in Gehandicaptenzorg. In boekjaar 2024 rapporteerde de organisatie een omzet van €12.6 mln met een EBITDA-marge van 9.2%.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48.8%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ZorgWiel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2026-04-18T03:45:55Z</dcterms:created>
  <dcterms:modified xsi:type="dcterms:W3CDTF">2026-04-18T03:45:55Z</dcterms:modified>
</cp:coreProperties>
</file>