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Dekkersnest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Veendam · 9641JA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60417056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Dekkersnest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-23.7% (in het onderste kwartiel). Leverage ratio (langlopende schuld / EBITDA): 2.47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Dekkersnest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2026-04-18T03:36:24Z</dcterms:created>
  <dcterms:modified xsi:type="dcterms:W3CDTF">2026-04-18T03:36:24Z</dcterms:modified>
</cp:coreProperties>
</file>