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Het Gastenhuis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Amsterdam · 1076DN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60389958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Het Gastenhuis B.V. is actief in Verpleging, Verzorging &amp; Thuiszorg. In boekjaar 2024 rapporteerde de organisatie een omzet van €48.7 mln met een EBITDA-marge van 20.2%.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€48.7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75.1%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20.2%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75.1%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49.0%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Het Gastenhuis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2026-08-17T12:41:22Z</dcterms:created>
  <dcterms:modified xsi:type="dcterms:W3CDTF">2026-08-17T12:41:22Z</dcterms:modified>
</cp:coreProperties>
</file>