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Uw Psychiater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8025BZ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60259892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Uw Psychiater B.V.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7.2% per jaar over 2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Uw Psychiater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2026-04-18T02:26:12Z</dcterms:created>
  <dcterms:modified xsi:type="dcterms:W3CDTF">2026-04-18T02:26:12Z</dcterms:modified>
</cp:coreProperties>
</file>