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Bethel Wonen en Zorg te Amsterdam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1104 VC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60144513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Bethel Wonen en Zorg te Amsterdam is actief in Verpleging, Verzorging &amp; Thuiszorg. In boekjaar 2023 rapporteerde de organisatie een omzet van €604k met een EBITDA-marge van -37.2%.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-37.2%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-37.2%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-28.0% (in het onderste kwartiel). Leverage ratio (langlopende schuld / EBITDA): -0.74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Bethel Wonen en Zorg te Amsterdam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2026-04-18T01:38:22Z</dcterms:created>
  <dcterms:modified xsi:type="dcterms:W3CDTF">2026-04-18T01:38:22Z</dcterms:modified>
</cp:coreProperties>
</file>