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Revalidatiegeneeskunde Nederland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Goes · 4461 PK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59943106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Revalidatiegeneeskunde Nederland is actief in Ziekenhuizen &amp; MSZ. In boekjaar 2023 rapporteerde de organisatie een omzet van €6.7 mln met een EBITDA-marge van -0.7%.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-0.7%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-0.7% ligt in het onderste kwartiel van de peer group (mediaan 4.2%, n=853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-20.0%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9.9% per jaar over 3 boekjaren. 3Y CAGR: 7.5%.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Revalidatiegeneeskunde Nederland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2026-04-18T01:45:30Z</dcterms:created>
  <dcterms:modified xsi:type="dcterms:W3CDTF">2026-04-18T01:45:30Z</dcterms:modified>
</cp:coreProperties>
</file>