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EMPATHON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Hellevoetsluis · 3223DJ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59653213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EMPATHON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22.1%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EMPATHON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2026-04-18T02:19:48Z</dcterms:created>
  <dcterms:modified xsi:type="dcterms:W3CDTF">2026-04-18T02:19:48Z</dcterms:modified>
</cp:coreProperties>
</file>