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Elver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Wehl · 7031 HW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59649518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Elver is actief in Gehandicaptenzorg. In boekjaar 2024 rapporteerde de organisatie een omzet van €91.7 mln met een EBITDA-marge van 9.3%.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€91.7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48.6%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970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9.3% ligt in het bovenste kwartiel van de peer group (mediaan 5.9%, n=70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48.6% (onder de mediaan). Leverage ratio (langlopende schuld / EBITDA): 3.16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7.3%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53.6% over 970 FTE. Relatief lage personeelskosten-ratio — zou op gunstige automation of uitbesteding kunnen duiden.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891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970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Elver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2026-10-16T15:20:13Z</dcterms:created>
  <dcterms:modified xsi:type="dcterms:W3CDTF">2026-10-16T15:20:13Z</dcterms:modified>
</cp:coreProperties>
</file>