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Elver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Wehl · 7031 HW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59649518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Elver is actief in Gehandicaptenzorg. In boekjaar 2024 rapporteerde de organisatie een omzet van €91.7 mln met een EBITDA-marge van 9.3%.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€91.7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970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9.3%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48.6% (onder de mediaan). Leverage ratio (langlopende schuld / EBITDA): 3.16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106866.5% per jaar over 4 boekjaren. 3Y CAGR: 1603.0%.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53.6% over 970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88546.6%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29923.6%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427360.8%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Elver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2026-04-18T03:48:33Z</dcterms:created>
  <dcterms:modified xsi:type="dcterms:W3CDTF">2026-04-18T03:48:33Z</dcterms:modified>
</cp:coreProperties>
</file>