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Het Spant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Valkenswaard · 5556 XW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59648864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Spant is actief in Gehandicaptenzorg.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72.7%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5.5%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Het Spant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2026-04-18T02:11:51Z</dcterms:created>
  <dcterms:modified xsi:type="dcterms:W3CDTF">2026-04-18T02:11:51Z</dcterms:modified>
</cp:coreProperties>
</file>