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Rijnmond Dokters Holding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Rotterdam · 3065WB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59494808 · Boekjaren 2024–2024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Rijnmond Dokters Holding B.V. is actief in Eerstelijnszorg. In boekjaar 2024 rapporteerde de organisatie een omzet van €3.2 mln met een EBITDA-marge van 5.7%. Rapportage-historie omvat 1 boekjaar.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€3.2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5.7%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93.1%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5.7% ligt boven de mediaan van de peer group (mediaan 3.8%, n=53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93.1%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786384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93.1%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3156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Rijnmond Dokters Holding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2026-04-18T03:49:48Z</dcterms:created>
  <dcterms:modified xsi:type="dcterms:W3CDTF">2026-04-18T03:49:48Z</dcterms:modified>
</cp:coreProperties>
</file>