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Alice Thuiszorg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1025ET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59432462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Alice Thuiszorg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35.5% (onder de mediaan). Leverage ratio (langlopende schuld / EBITDA): 0.63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105.8%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Alice Thuiszorg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2026-04-18T02:14:40Z</dcterms:created>
  <dcterms:modified xsi:type="dcterms:W3CDTF">2026-04-18T02:14:40Z</dcterms:modified>
</cp:coreProperties>
</file>