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Psychotraumacentrum AZADI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3721 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59340304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Psychotraumacentrum AZADI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88.2%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Psychotraumacentrum AZADI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2026-04-18T02:24:44Z</dcterms:created>
  <dcterms:modified xsi:type="dcterms:W3CDTF">2026-04-18T02:24:44Z</dcterms:modified>
</cp:coreProperties>
</file>