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Memo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Bergen op Zoom · 4614 EC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59305363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123.8%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Memo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2026-04-18T02:26:12Z</dcterms:created>
  <dcterms:modified xsi:type="dcterms:W3CDTF">2026-04-18T02:26:12Z</dcterms:modified>
</cp:coreProperties>
</file>