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De Maargies Hoeve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GHZ — Gehandicaptenzorg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Kallenkote · 8345 HB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59199199 · Boekjaren 2020–2024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17-4-2026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 Maargies Hoeve is actief in Gehandicaptenzorg. In boekjaar 2024 rapporteerde de organisatie een omzet van —. De entiteit heeft een volledige rapportage-historie over 5 boekjaren (2020–2024).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37.6%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EBITDA-marge: —. Onvoldoende peer-data voor directe benchmarking.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37.6% (onder de mediaan). Leverage ratio (langlopende schuld / EBITDA): 8.55 (in het bovenste kwartiel). Kapitaalstructuur binnen normale bandbreedte voor de subsector.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Onvoldoende tijdreeks-data voor groeitrend-analyse.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72768"/>
                <a:gridCol w="1572768"/>
                <a:gridCol w="1572768"/>
                <a:gridCol w="1572768"/>
                <a:gridCol w="1572768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€710k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€789k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€730k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€854k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€771k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€876k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165.3%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€633k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€553k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€661k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€453k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€374k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€394k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€490k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€416k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€527k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35.9%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37.6%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7.28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7.26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6.78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9.85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8.55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GHZ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33.5%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52.5%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71.5%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37.6%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438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1.35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8.55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376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50.6%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55.3%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62.2%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De Maargies Hoeve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2026-04-17T22:23:36Z</dcterms:created>
  <dcterms:modified xsi:type="dcterms:W3CDTF">2026-04-17T22:23:36Z</dcterms:modified>
</cp:coreProperties>
</file>