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Expertisecentrum Uniek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Oegstgeest · 2343 CE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58758860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Expertisecentrum Uniek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-105.8%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-105.8%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20.9%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Expertisecentrum Uniek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2026-04-18T01:47:05Z</dcterms:created>
  <dcterms:modified xsi:type="dcterms:W3CDTF">2026-04-18T01:47:05Z</dcterms:modified>
</cp:coreProperties>
</file>