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AerreA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Zaandijk · 1544BK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58701923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AerreA B.V. is actief in Geestelijke Gezondheidszorg.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51.6%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51.6%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40.4%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€221k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AerreA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2026-04-18T02:21:59Z</dcterms:created>
  <dcterms:modified xsi:type="dcterms:W3CDTF">2026-04-18T02:21:59Z</dcterms:modified>
</cp:coreProperties>
</file>