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Psychotherapy &amp; Movement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1018 EV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58665420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Psychotherapy &amp; Movement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64.0%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64.0% (boven de mediaan).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-21.4%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Psychotherapy &amp; Movement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2026-04-18T02:27:14Z</dcterms:created>
  <dcterms:modified xsi:type="dcterms:W3CDTF">2026-04-18T02:27:14Z</dcterms:modified>
</cp:coreProperties>
</file>