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Medipsy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Weert · 6006SP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58525831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Medipsy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75.3%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18.5%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Medipsy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