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Dagelijks Leven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Apeldoorn · 7327AA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58497978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Dagelijks Leven Zorg B.V. is actief in Verpleging, Verzorging &amp; Thuiszorg. In boekjaar 2024 rapporteerde de organisatie een omzet van €200.6 mln met een EBITDA-marge van 11.4%.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€200.6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64.5%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11.4%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64.5%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19.3%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Dagelijks Leven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2026-06-17T14:10:33Z</dcterms:created>
  <dcterms:modified xsi:type="dcterms:W3CDTF">2026-06-17T14:10:33Z</dcterms:modified>
</cp:coreProperties>
</file>