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Compartijn Exploitatie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Woerden · 3447 GK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58176942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Compartijn Exploitatie B.V. is actief in Verpleging, Verzorging &amp; Thuiszorg. In boekjaar 2023 rapporteerde de organisatie een omzet van €18.2 mln met een EBITDA-marge van -8.5%.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€18.2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-8.5%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-49.2%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-8.5% ligt in het onderste kwartiel van de peer group (mediaan 7.1%, n=1732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-49.2% (in het onderste kwartiel). Leverage ratio (langlopende schuld / EBITDA): -2.73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978.8%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-2.73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Compartijn Exploitatie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2026-04-18T01:45:54Z</dcterms:created>
  <dcterms:modified xsi:type="dcterms:W3CDTF">2026-04-18T01:45:54Z</dcterms:modified>
</cp:coreProperties>
</file>