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Het Seminarie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VVT — Verpleging, Verzorging &amp; Thuiszorg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Amersfoort · 3811 EL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58058095 · Boekjaren 2020–2024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Het Seminarie is actief in Verpleging, Verzorging &amp; Thuiszorg. In boekjaar 2024 rapporteerde de organisatie een omzet van —. De entiteit heeft een volledige rapportage-historie over 5 boekjaren (2020–2024).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-225.8%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EBITDA-marge: —. Onvoldoende peer-data voor directe benchmarking.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-225.8% (in het onderste kwartiel). Leverage ratio (langlopende schuld / EBITDA): 1.05 (boven de mediaan). Beperkte balance-sheet flexibiliteit — refinanciering of herstructurering kan strategische optie zijn.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332.8% per jaar over 3 boekjaren. 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72768"/>
                <a:gridCol w="1572768"/>
                <a:gridCol w="1572768"/>
                <a:gridCol w="1572768"/>
                <a:gridCol w="1572768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22.4%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-21.0%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-2.2%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€-35k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€-34k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€-336k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€-312k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€-284k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€396k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€421k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€388k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€363k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€370k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-328.0%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-283.9%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-225.8%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5.71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-1.48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-1.83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1.78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1.05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36.9%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938.2%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23.2%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VVT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46.2%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68.2%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-225.8%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1476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1.05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941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48.7%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58.4%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Het Seminarie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2026-04-18T01:45:01Z</dcterms:created>
  <dcterms:modified xsi:type="dcterms:W3CDTF">2026-04-18T01:45:01Z</dcterms:modified>
</cp:coreProperties>
</file>