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Zorgboerderij De Korenschoof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Haarle · 7668 TH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58052658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Zorgboerderij De Korenschoof B.V.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61.9%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61.9%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Zorgboerderij De Korenschoof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2026-04-18T02:15:36Z</dcterms:created>
  <dcterms:modified xsi:type="dcterms:W3CDTF">2026-04-18T02:15:36Z</dcterms:modified>
</cp:coreProperties>
</file>