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AyganZorg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5628TE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57978085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AyganZorg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-17.1%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-17.1% (in het onderste kwartiel). Leverage ratio (langlopende schuld / EBITDA): 2.45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26.3%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AyganZorg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2026-04-18T03:34:42Z</dcterms:created>
  <dcterms:modified xsi:type="dcterms:W3CDTF">2026-04-18T03:34:42Z</dcterms:modified>
</cp:coreProperties>
</file>