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Psydok Erkut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1066 EC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57968861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Psydok Erkut B.V. is actief in Geestelijke Gezondheidszorg. In boekjaar 2024 rapporteerde de organisatie een omzet van —. De entiteit heeft een volledige rapportage-historie over 4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24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18.8%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Psydok Erkut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2026-04-18T01:44:04Z</dcterms:created>
  <dcterms:modified xsi:type="dcterms:W3CDTF">2026-04-18T01:44:04Z</dcterms:modified>
</cp:coreProperties>
</file>