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DBA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Almere · 1336 NA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57849706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DBA B.V. is actief in Verpleging, Verzorging &amp; Thuiszorg. In boekjaar 2023 rapporteerde de organisatie een omzet van €531k met een EBITDA-marge van -33.0%.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€531k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-33.0%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-18.9%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-33.0%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-18.9%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96.9% over 8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DBA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2026-04-18T01:45:09Z</dcterms:created>
  <dcterms:modified xsi:type="dcterms:W3CDTF">2026-04-18T01:45:09Z</dcterms:modified>
</cp:coreProperties>
</file>