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Van der Stam Orthopedagogiek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Enschede · 7511 GT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57837953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 der Stam Orthopedagogiek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82.0%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82.0%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4.0%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Van der Stam Orthopedagogiek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2026-04-18T02:27:14Z</dcterms:created>
  <dcterms:modified xsi:type="dcterms:W3CDTF">2026-04-18T02:27:14Z</dcterms:modified>
</cp:coreProperties>
</file>