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Zorg-Los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Woerden · 3446 BK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57779015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Zorg-Los B.V.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56.2%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14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56.2% (boven de mediaan).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2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-36.2%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Zorg-Los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2026-04-18T02:18:31Z</dcterms:created>
  <dcterms:modified xsi:type="dcterms:W3CDTF">2026-04-18T02:18:31Z</dcterms:modified>
</cp:coreProperties>
</file>