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Oogkliniek Drechtsteden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Papendrecht · 3353HG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57614245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Oogkliniek Drechtsteden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29.8%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Oogkliniek Drechtsteden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2026-06-17T14:10:34Z</dcterms:created>
  <dcterms:modified xsi:type="dcterms:W3CDTF">2026-06-17T14:10:34Z</dcterms:modified>
</cp:coreProperties>
</file>