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Diagnovum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OVERIG — Overig / Ondersteunend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Tilburg · 5022PN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57156417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Diagnovum is actief in Overig / Ondersteunend. In boekjaar 2024 rapporteerde de organisatie een omzet van €23.1 mln met een EBITDA-marge van 4.2%.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€23.1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27.8%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4.2% ligt boven de mediaan van de peer group (mediaan 3.0%, n=8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27.8% (in het onderste kwartiel). Leverage ratio (langlopende schuld / EBITDA): 0.00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OVERIG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4612.1%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Diagnovum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2026-08-17T15:27:09Z</dcterms:created>
  <dcterms:modified xsi:type="dcterms:W3CDTF">2026-08-17T15:27:09Z</dcterms:modified>
</cp:coreProperties>
</file>