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Het Houvast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5042WK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56878664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Houvast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53.4% (boven de mediaan). Leverage ratio (langlopende schuld / EBITDA): 1.04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Het Houvast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2026-04-18T03:47:43Z</dcterms:created>
  <dcterms:modified xsi:type="dcterms:W3CDTF">2026-04-18T03:47:43Z</dcterms:modified>
</cp:coreProperties>
</file>