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Radiotherapiegroep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6815AD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56840276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Radiotherapiegroep is actief in Ziekenhuizen &amp; MSZ. In boekjaar 2024 rapporteerde de organisatie een omzet van €43.5 mln met een EBITDA-marge van 22.1%.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€43.5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22.1%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62.1% (in het bovenste kwartiel). Leverage ratio (langlopende schuld / EBITDA): 1.22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8.2%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Radiotherapiegroep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2026-06-17T13:04:13Z</dcterms:created>
  <dcterms:modified xsi:type="dcterms:W3CDTF">2026-06-17T13:04:13Z</dcterms:modified>
</cp:coreProperties>
</file>