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Zorgboerderij De Zonnebloem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Winterswijk Brinkheurne · 7115AG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56800991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Zorgboerderij De Zonnebloem is actief in Verpleging, Verzorging &amp; Thuiszorg. In boekjaar 2023 rapporteerde de organisatie een omzet van €656k met een EBITDA-marge van 32.4%.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€656k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82.8%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32.4% ligt in het bovenste kwartiel van de peer group (mediaan 7.1%, n=1732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82.8% (in het bovenste kwartiel). Leverage ratio (langlopende schuld / EBITDA): 0.51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-9.4%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Zorgboerderij De Zonnebloem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2026-04-18T02:14:15Z</dcterms:created>
  <dcterms:modified xsi:type="dcterms:W3CDTF">2026-04-18T02:14:15Z</dcterms:modified>
</cp:coreProperties>
</file>