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H&amp;H Podotherapie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Grubbenvorst · 5971 LW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56685912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H&amp;H Podotherapie B.V. is actief in Eerstelijnszorg. In boekjaar 2024 rapporteerde de organisatie een omzet van €15.7 mln met een EBITDA-marge van 14.2%.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14.2%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51.3% (onder de mediaan). Leverage ratio (langlopende schuld / EBITDA): 0.06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H&amp;H Podotherapie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2026-04-18T02:15:08Z</dcterms:created>
  <dcterms:modified xsi:type="dcterms:W3CDTF">2026-04-18T02:15:08Z</dcterms:modified>
</cp:coreProperties>
</file>