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H&amp;H Podotherapie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ELZ — Eerstelijnszorg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Grubbenvorst · 5971 LW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56685912 · Boekjaren 2024–2024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H&amp;H Podotherapie B.V. is actief in Eerstelijnszorg. In boekjaar 2024 rapporteerde de organisatie een omzet van €15.7 mln met een EBITDA-marge van 14.2%. Rapportage-historie omvat 1 boekjaar.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€15.7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14.2%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51.3%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14.2% ligt in het bovenste kwartiel van de peer group (mediaan 3.8%, n=53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51.3% (onder de mediaan). Leverage ratio (langlopende schuld / EBITDA): 0.06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Onvoldoende tijdreeks-data voor groeitrend-analyse.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786384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€736k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ELZ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76.1%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3156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H&amp;H Podotherapie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2026-08-17T15:28:22Z</dcterms:created>
  <dcterms:modified xsi:type="dcterms:W3CDTF">2026-08-17T15:28:22Z</dcterms:modified>
</cp:coreProperties>
</file>