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Balance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8022 NL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56596979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Balance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77.7%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Creating Balance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2026-04-18T00:11:59Z</dcterms:created>
  <dcterms:modified xsi:type="dcterms:W3CDTF">2026-04-18T00:11:59Z</dcterms:modified>
</cp:coreProperties>
</file>