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Noord Zorgverlening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2288 GK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56591993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Noord Zorgverlening is actief in Verpleging, Verzorging &amp; Thuiszorg. In boekjaar 2023 rapporteerde de organisatie een omzet van €734k met een EBITDA-marge van -17.3%.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€734k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-17.3%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-72.3% (in het onderste kwartiel). Leverage ratio (langlopende schuld / EBITDA): -3.29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5.1%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Noord Zorgverlening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2026-04-18T00:01:24Z</dcterms:created>
  <dcterms:modified xsi:type="dcterms:W3CDTF">2026-04-18T00:01:24Z</dcterms:modified>
</cp:coreProperties>
</file>