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Psychiatrie Rivierenland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Tiel · 4003 LE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56562330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Psychiatrie Rivierenland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20.3% (in het onderste kwartiel). Leverage ratio (langlopende schuld / EBITDA): 0.12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Psychiatrie Rivierenland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2026-04-18T01:42:27Z</dcterms:created>
  <dcterms:modified xsi:type="dcterms:W3CDTF">2026-04-18T01:42:27Z</dcterms:modified>
</cp:coreProperties>
</file>