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BuurtzorgT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1314BD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56519370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BuurtzorgT B.V. is actief in Geestelijke Gezondheidszorg. In boekjaar 2024 rapporteerde de organisatie een omzet van €41.3 mln met een EBITDA-marge van 2.3%.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2.3%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9.1% (in het onderste kwartiel). Leverage ratio (langlopende schuld / EBITDA): 2.09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BuurtzorgT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2026-06-17T15:02:22Z</dcterms:created>
  <dcterms:modified xsi:type="dcterms:W3CDTF">2026-06-17T15:02:22Z</dcterms:modified>
</cp:coreProperties>
</file>