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The Horse Valley woonzorg en begeleiding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Roggel · 6088 PC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56486243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The Horse Valley woonzorg en begeleiding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85.5% (in het bovenste kwartiel). Leverage ratio (langlopende schuld / EBITDA): 0.39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1247.3%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The Horse Valley woonzorg en begeleiding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2026-04-18T02:07:59Z</dcterms:created>
  <dcterms:modified xsi:type="dcterms:W3CDTF">2026-04-18T02:07:59Z</dcterms:modified>
</cp:coreProperties>
</file>