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Spil Woonvoorziening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Vlaardingen · 3134 NH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56326262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Spil Woonvoorziening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93.9%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Spil Woonvoorziening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2026-04-18T03:47:43Z</dcterms:created>
  <dcterms:modified xsi:type="dcterms:W3CDTF">2026-04-18T03:47:43Z</dcterms:modified>
</cp:coreProperties>
</file>