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Eerstelijns Diagnostiek 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9718TA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56321430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Eerstelijns Diagnostiek Nederland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14.1% (onder de mediaan). Leverage ratio (langlopende schuld / EBITDA): 2.89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20.6%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Eerstelijns Diagnostiek 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2026-04-18T01:45:27Z</dcterms:created>
  <dcterms:modified xsi:type="dcterms:W3CDTF">2026-04-18T01:45:27Z</dcterms:modified>
</cp:coreProperties>
</file>