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PerspektieV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Kampen · 8261 WB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56315988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PerspektieV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44.9% (onder de mediaan). Leverage ratio (langlopende schuld / EBITDA): 0.46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PerspektieV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2026-04-18T03:33:51Z</dcterms:created>
  <dcterms:modified xsi:type="dcterms:W3CDTF">2026-04-18T03:33:51Z</dcterms:modified>
</cp:coreProperties>
</file>