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Melody PsyCare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Dinxperlo · 7091 EP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56111789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Melody PsyCare GGZ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43.4% (onder de mediaan). Leverage ratio (langlopende schuld / EBITDA): 0.13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54.3%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Melody PsyCare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2026-04-18T02:26:43Z</dcterms:created>
  <dcterms:modified xsi:type="dcterms:W3CDTF">2026-04-18T02:26:43Z</dcterms:modified>
</cp:coreProperties>
</file>