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Mindfit (Stichting)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Deventer · 7416 SB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55670040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Mindfit (Stichting) is actief in Geestelijke Gezondheidszorg. In boekjaar 2024 rapporteerde de organisatie een omzet van €21.4 mln met een EBITDA-marge van 1.0%.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€21.4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1.0%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4.9%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1.0% ligt in het onderste kwartiel van de peer group (mediaan 6.0%, n=136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4.9%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11.8% per jaar over 2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64.7%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Mindfit (Stichting)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2026-06-17T14:14:05Z</dcterms:created>
  <dcterms:modified xsi:type="dcterms:W3CDTF">2026-06-17T14:14:05Z</dcterms:modified>
</cp:coreProperties>
</file>