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Prikkebeen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Bunnik · 3981 WC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55441289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Prikkebeen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Prikkebeen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2026-04-17T23:59:02Z</dcterms:created>
  <dcterms:modified xsi:type="dcterms:W3CDTF">2026-04-17T23:59:02Z</dcterms:modified>
</cp:coreProperties>
</file>