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DM Exploitatie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Hilversum · 1213 PG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55426980 · Boekjaren 2021–2023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 Exploitatie B.V. is actief in Verpleging, Verzorging &amp; Thuiszorg. In boekjaar 2023 rapporteerde de organisatie een omzet van €30.9 mln met een EBITDA-marge van -0.6%. De entiteit heeft een volledige rapportage-historie over 3 boekjaren (2021–2023).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€30.9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-0.6%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-0.6%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27.3%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3.7% per jaar over 2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1855.4%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1709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1419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DM Exploitatie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2026-06-17T15:02:10Z</dcterms:created>
  <dcterms:modified xsi:type="dcterms:W3CDTF">2026-06-17T15:02:10Z</dcterms:modified>
</cp:coreProperties>
</file>