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Orthopedagogische Psychologische Praktijk Brabant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Roosendaal · 4708 GA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55269915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Orthopedagogische Psychologische Praktijk Brabant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70.8%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-100.0%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Orthopedagogische Psychologische Praktijk Brabant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2026-04-18T03:59:47Z</dcterms:created>
  <dcterms:modified xsi:type="dcterms:W3CDTF">2026-04-18T03:59:47Z</dcterms:modified>
</cp:coreProperties>
</file>