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BAS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Coevorden · 7741GD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55061281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BAS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30.6% (onder de mediaan).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-24.4%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BAS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2026-04-18T03:48:47Z</dcterms:created>
  <dcterms:modified xsi:type="dcterms:W3CDTF">2026-04-18T03:48:47Z</dcterms:modified>
</cp:coreProperties>
</file>