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GGZ Centrum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Wageningen · 6703BS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55047009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Centrum Nederland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GGZ Centrum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2026-04-18T03:34:44Z</dcterms:created>
  <dcterms:modified xsi:type="dcterms:W3CDTF">2026-04-18T03:34:44Z</dcterms:modified>
</cp:coreProperties>
</file>