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FortaGroep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3012 KM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54994691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FortaGroep B.V. is actief in Geestelijke Gezondheidszorg. In boekjaar 2024 rapporteerde de organisatie een omzet van €37.9 mln met een EBITDA-marge van 9.3%.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€37.9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46.8%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9.3%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46.8% (onder de mediaan). Leverage ratio (langlopende schuld / EBITDA): 0.24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30.5% per jaar over 4 boekjaren. 3Y CAGR: 32.3%.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58.7% over 48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FortaGroep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2026-04-18T03:46:43Z</dcterms:created>
  <dcterms:modified xsi:type="dcterms:W3CDTF">2026-04-18T03:46:43Z</dcterms:modified>
</cp:coreProperties>
</file>